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25" r:id="rId3"/>
    <p:sldId id="257" r:id="rId4"/>
    <p:sldId id="262" r:id="rId5"/>
    <p:sldId id="476" r:id="rId6"/>
    <p:sldId id="256" r:id="rId7"/>
    <p:sldId id="504" r:id="rId8"/>
    <p:sldId id="542" r:id="rId9"/>
    <p:sldId id="284" r:id="rId11"/>
    <p:sldId id="545" r:id="rId12"/>
    <p:sldId id="532" r:id="rId13"/>
    <p:sldId id="546" r:id="rId14"/>
    <p:sldId id="547" r:id="rId15"/>
    <p:sldId id="534" r:id="rId16"/>
    <p:sldId id="537" r:id="rId17"/>
    <p:sldId id="548" r:id="rId18"/>
    <p:sldId id="549" r:id="rId19"/>
    <p:sldId id="560" r:id="rId20"/>
    <p:sldId id="538" r:id="rId21"/>
    <p:sldId id="539" r:id="rId22"/>
    <p:sldId id="550" r:id="rId23"/>
    <p:sldId id="551" r:id="rId24"/>
    <p:sldId id="540" r:id="rId25"/>
    <p:sldId id="543" r:id="rId26"/>
    <p:sldId id="54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78"/>
      </p:cViewPr>
      <p:guideLst>
        <p:guide orient="horz" pos="2145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行事要对得起   神</a:t>
            </a:r>
            <a:endParaRPr lang="zh-CN" alt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、完成  神的托付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1弟兄们，你们自己原晓得我们进到你们那里并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不是徒然的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。2我们从前在腓立比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被害受辱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，这是你们知道的，然而还是靠我们的　神放开胆量，在大争战中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把　神的福音传给你们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b="9873"/>
          <a:stretch>
            <a:fillRect/>
          </a:stretch>
        </p:blipFill>
        <p:spPr>
          <a:xfrm>
            <a:off x="35560" y="13970"/>
            <a:ext cx="9072880" cy="6783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、完成  神的托付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3我们的劝勉，不是出于错误，不是出于污秽，也不是用诡诈。4但　神既然验中了我们，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把福音托付我们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，我们就照样讲，不是要讨人喜欢，乃是要讨那察验我们心的　神喜欢。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7只在你们中间存心温柔，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如同母亲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乳养自己的孩子。8我们既是这样爱你们，不但愿意将　神的福音给你们，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连自己的性命也愿意给你们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，因你们是我们所疼爱的。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11你们也晓得我们怎样劝勉你们，安慰你们，嘱咐你们各人，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好像父亲待自己的儿女一样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提前3:15倘若我耽延日久，你也可以知道在　神的家中当怎样行，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这家就是永生　神的教会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，真理的柱石和根基。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提前3:15倘若我耽延日久，你也可以知道在　神的家中当怎样行，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这家就是永生　神的教会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，真理的柱石和根基。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我们教会</a:t>
            </a: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月份的退休会，我会去吗？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提前3:15倘若我耽延日久，你也可以知道在　神的家中当怎样行，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这家就是永生　神的教会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我有委身这家吗？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在这家中我能做什么？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71245"/>
            <a:ext cx="8644255" cy="55721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我们的次序是怎样的呢？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图片 3" descr="DSC023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2363470"/>
            <a:ext cx="5817235" cy="4363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5因为我们从来没有用过谄媚的话，这是你们知道的；也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没有藏着贪心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，这是　神可以作见证的。6我们作基督的使徒，虽然可以叫人尊重，却没有向你们或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向别人求荣耀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、合神旨劳碌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9弟兄们，你们记念我们的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辛苦劳碌，昼夜作工，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传　神的福音给你们，免得叫你们一人受累。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帖前二：</a:t>
            </a:r>
            <a:r>
              <a:rPr 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1--12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285860"/>
            <a:ext cx="8858312" cy="5357850"/>
          </a:xfrm>
        </p:spPr>
        <p:txBody>
          <a:bodyPr>
            <a:normAutofit/>
          </a:bodyPr>
          <a:lstStyle/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1弟兄们，你们自己原晓得我们进到你们那里并不是徒然的。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2我们从前在腓立比被害受辱，这是你们知道的，然而还是靠我们的　神放开胆量，在大争战中把　神的福音传给你们。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3我们的劝勉，不是出于错误，不是出于污秽，也不是用诡诈。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、合神旨劳碌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我们每一天都是这样的忙，从早上到半夜。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每一个人，在地上只能活一回。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4235450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、合神旨劳碌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古代世界一件最浩大的工程，后来变成了大灾难。巴别塔事件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659765"/>
            <a:ext cx="4549140" cy="623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、活出主的样式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sym typeface="+mn-ea"/>
              </a:rPr>
              <a:t>10我们向你们信主的人，是何等圣洁、公义，无可指摘，有你们作见证，也有　神作见证。</a:t>
            </a:r>
            <a:endParaRPr lang="zh-CN" altLang="en-US" sz="40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5769"/>
          <p:cNvPicPr>
            <a:picLocks noChangeAspect="1"/>
          </p:cNvPicPr>
          <p:nvPr/>
        </p:nvPicPr>
        <p:blipFill>
          <a:blip r:embed="rId1"/>
          <a:srcRect l="4091" r="4255"/>
          <a:stretch>
            <a:fillRect/>
          </a:stretch>
        </p:blipFill>
        <p:spPr>
          <a:xfrm>
            <a:off x="-45085" y="76200"/>
            <a:ext cx="9218295" cy="6704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、一切都是讨 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神喜欢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4但　神既然验中了我们，把福音托付我们，我们就照样讲，不是要讨人喜欢，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乃是要讨那察验我们心的　神喜欢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。</a:t>
            </a:r>
            <a:endParaRPr lang="zh-CN" altLang="en-US" sz="38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4但　神既然验中了我们，把福音托付我们，我们就照样讲，不是要讨人喜欢，乃是要讨那察验我们心的　神喜欢。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5因为我们从来没有用过谄媚的话，这是你们知道的；也没有藏着贪心，这是　神可以作见证的。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6我们作基督的使徒，虽然可以叫人尊重，却没有向你们或向别人求荣耀，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7只在你们中间存心温柔，如同母亲乳养自己的孩子。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8我们既是这样爱你们，不但愿意将　神的福音给你们，连自己的性命也愿意给你们，因你们是我们所疼爱的。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9弟兄们，你们记念我们的辛苦劳碌，昼夜作工，传　神的福音给你们，免得叫你们一人受累。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10我们向你们信主的人，是何等圣洁、公义，无可指摘，有你们作见证，也有　神作见证。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11你们也晓得我们怎样劝勉你们，安慰你们，嘱咐你们各人，好像父亲待自己的儿女一样。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12要叫你们行事对得起那召你们进他国、得他荣耀的　神。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行事要对得起   神</a:t>
            </a:r>
            <a:endParaRPr lang="zh-CN" alt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8280" y="1341755"/>
            <a:ext cx="8691245" cy="4784725"/>
          </a:xfrm>
        </p:spPr>
        <p:txBody>
          <a:bodyPr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当代文化每天都诱惑着我们急速冲向很多个不同的方向，撕裂着我们的灵魂。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71245"/>
            <a:ext cx="8644255" cy="55721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感谢  神的恩召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11你们也晓得我们怎样劝勉你们，安慰你们，嘱咐你们各人，好像父亲待自己的儿女一样。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那召你们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进他国、得他荣耀的　神。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71245"/>
            <a:ext cx="8644255" cy="55721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、感谢  神的恩召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那召你们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进他国、得他荣耀的　神。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弗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：1我为主被囚的劝你们：既然蒙召，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行事为人就当与蒙召的恩相称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75260"/>
            <a:ext cx="8644255" cy="646811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、感谢  神的恩召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礼拜天我们能清心敬拜 神吗？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图片 3" descr="IMG_5773"/>
          <p:cNvPicPr>
            <a:picLocks noChangeAspect="1"/>
          </p:cNvPicPr>
          <p:nvPr/>
        </p:nvPicPr>
        <p:blipFill>
          <a:blip r:embed="rId1"/>
          <a:srcRect l="4350" t="25864"/>
          <a:stretch>
            <a:fillRect/>
          </a:stretch>
        </p:blipFill>
        <p:spPr>
          <a:xfrm>
            <a:off x="52070" y="2075180"/>
            <a:ext cx="9072245" cy="468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1785</Words>
  <Application>WPS 演示</Application>
  <PresentationFormat>On-screen Show (4:3)</PresentationFormat>
  <Paragraphs>130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行事要对得起   神</vt:lpstr>
      <vt:lpstr>帖前二：1--12</vt:lpstr>
      <vt:lpstr>PowerPoint 演示文稿</vt:lpstr>
      <vt:lpstr>PowerPoint 演示文稿</vt:lpstr>
      <vt:lpstr>行事要对得起   神</vt:lpstr>
      <vt:lpstr>PowerPoint 演示文稿</vt:lpstr>
      <vt:lpstr>行事对得起  神</vt:lpstr>
      <vt:lpstr>行事对得起  神</vt:lpstr>
      <vt:lpstr>PowerPoint 演示文稿</vt:lpstr>
      <vt:lpstr>行事对得起  神</vt:lpstr>
      <vt:lpstr>PowerPoint 演示文稿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PowerPoint 演示文稿</vt:lpstr>
      <vt:lpstr>行事对得起  神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跟随主的脚踪行</dc:title>
  <dc:creator>jianzhong lin</dc:creator>
  <cp:lastModifiedBy>Jianzhong</cp:lastModifiedBy>
  <cp:revision>90</cp:revision>
  <dcterms:created xsi:type="dcterms:W3CDTF">2014-02-06T02:18:00Z</dcterms:created>
  <dcterms:modified xsi:type="dcterms:W3CDTF">2018-04-08T12:34:41Z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